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7"/>
  </p:notesMasterIdLst>
  <p:sldIdLst>
    <p:sldId id="256" r:id="rId2"/>
    <p:sldId id="265" r:id="rId3"/>
    <p:sldId id="266" r:id="rId4"/>
    <p:sldId id="263" r:id="rId5"/>
    <p:sldId id="258" r:id="rId6"/>
    <p:sldId id="279" r:id="rId7"/>
    <p:sldId id="280" r:id="rId8"/>
    <p:sldId id="259" r:id="rId9"/>
    <p:sldId id="260" r:id="rId10"/>
    <p:sldId id="274" r:id="rId11"/>
    <p:sldId id="278" r:id="rId12"/>
    <p:sldId id="264" r:id="rId13"/>
    <p:sldId id="271" r:id="rId14"/>
    <p:sldId id="27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5" autoAdjust="0"/>
    <p:restoredTop sz="86353" autoAdjust="0"/>
  </p:normalViewPr>
  <p:slideViewPr>
    <p:cSldViewPr>
      <p:cViewPr varScale="1">
        <p:scale>
          <a:sx n="91" d="100"/>
          <a:sy n="91" d="100"/>
        </p:scale>
        <p:origin x="-19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1CE9-18F8-4D9B-BB88-02AD9235B8AD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F7F6-2DC6-4D9B-B729-AB9A5E202CC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325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144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43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238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771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7860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587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780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560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91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757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86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99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924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64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94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987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6C62D6-4AA1-4AB2-8369-C54A7AF4C4DB}" type="datetimeFigureOut">
              <a:rPr lang="it-IT" smtClean="0"/>
              <a:pPr/>
              <a:t>19/03/2019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6E52B0-0DF2-4C7B-A048-3ADF71927D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9530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t/imgres?imgurl=http://universobet.com/wp-content/uploads/2014/09/bandiera-inghilterra.jpg&amp;imgrefurl=http://universobet.com/calcio-pronostici-la-multipla-inglese-del-14-febbraio/&amp;h=300&amp;w=450&amp;tbnid=yBsXxGXXNrSNvM:&amp;docid=tDgcDfJ4ghPZXM&amp;ei=8XnIVuXQDcnpUpDjvRg&amp;tbm=isch&amp;ved=0ahUKEwiljcS1yIbLAhXJtBQKHZBxDwMQMwh0KDMwM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iltJfO3YbLAhVCWRoKHV_jCwMQjRwIBw&amp;url=http://www.greyhound-data.com/adoption.htm?id=551&amp;mode=gd&amp;list=org&amp;psig=AFQjCNEzo1CCjDixX6Qu86loixonGcUY6A&amp;ust=1456070987636535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it/url?sa=i&amp;rct=j&amp;q=&amp;esrc=s&amp;source=images&amp;cd=&amp;cad=rja&amp;uact=8&amp;ved=0ahUKEwikjOmk3YbLAhUBoxoKHbXeBsAQjRwIBw&amp;url=http://ilevrierisononatiperdormire.jimdo.com/home/l-associazione-gaci/&amp;psig=AFQjCNEzo1CCjDixX6Qu86loixonGcUY6A&amp;ust=14560709876365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lq5K93YbLAhULDxoKHTMLBLAQjRwIBw&amp;url=http://www.greyhound-data.com/adoption.htm?id=551&amp;mode=gd&amp;list=org&amp;psig=AFQjCNEzo1CCjDixX6Qu86loixonGcUY6A&amp;ust=1456070987636535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google.it/url?sa=i&amp;rct=j&amp;q=&amp;esrc=s&amp;source=images&amp;cd=&amp;cad=rja&amp;uact=8&amp;ved=0ahUKEwiroeaz3YbLAhUKCBoKHep9A0IQjRwIBw&amp;url=http://www.greyhound-data.com/adoption.htm?id=551&amp;filter_sex=&amp;list=r&amp;filter_date=all&amp;x=19&amp;psig=AFQjCNEzo1CCjDixX6Qu86loixonGcUY6A&amp;ust=1456070987636535" TargetMode="Externa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it/url?sa=i&amp;rct=j&amp;q=&amp;esrc=s&amp;source=images&amp;cd=&amp;cad=rja&amp;uact=8&amp;ved=0ahUKEwiPj8DEzobLAhXIqxoKHbQvCF4QjRwIBw&amp;url=http://www.scoop.it/t/come-imparare-l-inglese?page=2&amp;bvm=bv.114733917,d.ZWU&amp;psig=AFQjCNHajmm4iLOuIU-QYRR8B--_MUAnIw&amp;ust=145606689923634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source=images&amp;cd=&amp;cad=rja&amp;uact=8&amp;ved=0ahUKEwiZkqGU3obLAhXIPBoKHVp9AWEQjRwIBw&amp;url=http://havefunwithenglish.eklablog.com/&amp;psig=AFQjCNHGx1BSLC1bK2LhYy7YrGc-iWR2Uw&amp;ust=14560712230675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jrzuGe3obLAhWKAxoKHemZBegQjRwIBw&amp;url=http://wehavefunwithenglishict.blogspot.com/2013/04/lets-have-fun-with-english.html&amp;psig=AFQjCNHGx1BSLC1bK2LhYy7YrGc-iWR2Uw&amp;ust=14560712230675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imgres?imgurl=http://us.123rf.com/450wm/julianrocks/julianrocks1302/julianrocks130200096/17995481-non-ok-astratto.jpg?ver=6&amp;imgrefurl=http://it.123rf.com/archivio-fotografico/not_ok.html&amp;h=234&amp;w=350&amp;tbnid=mIj5E6XndQmwdM:&amp;docid=W733P5YIyLHzOM&amp;ei=Xn7IVsPrK8K3OununegM&amp;tbm=isch&amp;ved=0ahUKEwjDkoPSzIbLAhXCmw4KHWl3B80QMwg6KBUwFQ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it/url?sa=i&amp;rct=j&amp;q=&amp;esrc=s&amp;source=images&amp;cd=&amp;cad=rja&amp;uact=8&amp;ved=0ahUKEwj39MHbyobLAhVB1xoKHU7lBGoQjRwIBw&amp;url=https://cazzypotsblog.wordpress.com/page/3/&amp;psig=AFQjCNEDNBFMJMcl8ehHOAGjDFOmonsLCw&amp;ust=1456065982225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Fy9-pzIbLAhXB0hoKHatGDaMQjRwIBw&amp;url=http://www.canstockphoto.it/ok-emoticon-3735448.html&amp;psig=AFQjCNFvlaaCC-uEWDo21X9TM7gtttRmhQ&amp;ust=145606644043374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it/url?sa=i&amp;rct=j&amp;q=&amp;esrc=s&amp;source=images&amp;cd=&amp;cad=rja&amp;uact=8&amp;ved=0ahUKEwjlnoTxy4bLAhXBXhoKHR15DLkQjRwIBw&amp;url=http://www.therossitimes.it/news/ri_generazioni-corsi-extra-per-alunni-in-crisi-e-studenti-modello/&amp;psig=AFQjCNE9Ek3vfWb8NjjBgdc9SgAsaPGfDQ&amp;ust=1456066286449098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C9trK3obLAhVBSxoKHbN7DhwQjRwIBw&amp;url=http://www.scoop.it/t/esl-lesson-plans-and-documents/p/3048337001/2012/10/21/let-s-have-fun-with-english&amp;psig=AFQjCNHGx1BSLC1bK2LhYy7YrGc-iWR2Uw&amp;ust=1456071223067569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ahUKEwig6L6MzobLAhWLthoKHTVLA5oQjRwIBw&amp;url=http://www.efficacemente.com/2013/07/imparare-a-parlare-in-inglese/&amp;bvm=bv.114733917,d.ZWU&amp;psig=AFQjCNHajmm4iLOuIU-QYRR8B--_MUAnIw&amp;ust=14560668992363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imgres?imgurl=http://www.sardegnareporter.it/wp-content/uploads/2015/01/getta2345.jpg&amp;imgrefurl=http://gentedellaria.it/&amp;h=300&amp;w=450&amp;tbnid=2x8D7ALKUguJMM:&amp;docid=T4N9v0hBHEZnOM&amp;ei=YH_IVsfEHYGHPpvlsbgK&amp;tbm=isch&amp;ved=0ahUKEwjH9PfMzYbLAhWBgw8KHZtyDKc4yAEQMwgeKBswGw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it/imgres?imgurl=http://www.focusjunior.it/media/cache/image_centered/cms/library/immagini/imparo/errori%20comuni%20inglese.jpg&amp;imgrefurl=http://www.focusjunior.it/imparo/prof-aiuto/errori-comuni-inglese-false-friends&amp;h=473&amp;w=630&amp;tbnid=jc7Ct3fFCKAxHM:&amp;docid=olC6idxyrO5pRM&amp;ei=EX_IVv-mC8H0O5HSlZAK&amp;tbm=isch&amp;ved=0ahUKEwi_84-nzYbLAhVB-g4KHRFpBaIQMwh8KFQwVA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0ahUKEwjtvdy10YbLAhVHWxQKHUctBmoQjRwIBw&amp;url=http://gacadriaticosalentino.it/2015-05-15/invito-a-presentare-candidature-per-lindividuazione-di-associazioni-di-cuochi-da-coinvolgere-nellattivita-laboratori-del-gusto/&amp;psig=AFQjCNGJMLvXGw6ULfqCNN4s00Kq1HDj3A&amp;ust=14560677966824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a4sbe0obLAhUBuRoKHWfYC8MQjRwIBw&amp;url=http://atemporarydistraction.com/2011/11/psn-review-who-wants-to-be-a-millionaire-special-editions-plus-south-park-movie-millionaire-dlc/&amp;psig=AFQjCNG4C3hcYSWMH32GORg6YbH66D38iw&amp;ust=1456068146112411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https://www.google.it/url?sa=i&amp;rct=j&amp;q=&amp;esrc=s&amp;source=images&amp;cd=&amp;cad=rja&amp;uact=8&amp;ved=0ahUKEwiEwJzO04bLAhVKDxoKHctRAbEQjRwIBw&amp;url=https://ltaonline.wordpress.com/2014/11/14/storytelling-con-scratch/&amp;psig=AFQjCNENtcVVcEuC4FZIR7OCrj2y5zAUQw&amp;ust=1456068369873308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sultati immagini per bandiera ingles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200800" cy="93610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sz="6600" dirty="0" smtClean="0"/>
              <a:t>3 </a:t>
            </a:r>
            <a:r>
              <a:rPr lang="it-IT" sz="6600" dirty="0" err="1" smtClean="0"/>
              <a:t>Days</a:t>
            </a:r>
            <a:r>
              <a:rPr lang="it-IT" sz="6600" dirty="0" smtClean="0"/>
              <a:t> in English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GREESE AND SHREK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 descr="GR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4290888" cy="216024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glow" dir="t"/>
          </a:scene3d>
        </p:spPr>
      </p:pic>
      <p:pic>
        <p:nvPicPr>
          <p:cNvPr id="5" name="Immagine 4" descr="Shrek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3528392" cy="330859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1600" y="1886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smtClean="0">
                <a:latin typeface="Adobe Garamond Pro Bold" pitchFamily="18" charset="0"/>
              </a:rPr>
              <a:t>DUBBING  !!!.....</a:t>
            </a:r>
            <a:endParaRPr lang="it-IT" sz="5400" dirty="0">
              <a:latin typeface="Adobe Garamond Pro Bol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83671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Adobe Garamond Pro Bold" pitchFamily="18" charset="0"/>
              </a:rPr>
              <a:t>…. AND  ACTING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20" y="2002536"/>
            <a:ext cx="6461760" cy="2852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855464"/>
            <a:ext cx="2736304" cy="18573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1851"/>
            <a:ext cx="280831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0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6000" dirty="0" smtClean="0"/>
              <a:t>GACI</a:t>
            </a:r>
            <a:endParaRPr lang="it-IT" sz="6000" dirty="0"/>
          </a:p>
        </p:txBody>
      </p:sp>
      <p:pic>
        <p:nvPicPr>
          <p:cNvPr id="6" name="irc_mi" descr="https://image.jimcdn.com/app/cms/image/transf/dimension=300x1024:format=jpg/path/s85cb0a312382a677/image/i92dadbfd54ea5939/version/1308321994/ima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2302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greyhound-data.com/greyhound/1515415/229/Greyhound_St_Louis_Spir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2857500" cy="1838325"/>
          </a:xfrm>
          <a:prstGeom prst="rect">
            <a:avLst/>
          </a:prstGeom>
          <a:noFill/>
        </p:spPr>
      </p:pic>
      <p:pic>
        <p:nvPicPr>
          <p:cNvPr id="1030" name="Picture 6" descr="http://www.greyhound-data.com/fotos_organisation/1/551_3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4421331" cy="3321571"/>
          </a:xfrm>
          <a:prstGeom prst="rect">
            <a:avLst/>
          </a:prstGeom>
          <a:noFill/>
        </p:spPr>
      </p:pic>
      <p:pic>
        <p:nvPicPr>
          <p:cNvPr id="1032" name="Picture 8" descr="http://www.greyhound-data.com/fotos_organisation/1/551_4bi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356992"/>
            <a:ext cx="3948708" cy="296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157592" cy="170080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  <a:cs typeface="Adobe Hebrew" pitchFamily="18" charset="-79"/>
              </a:rPr>
              <a:t>ON </a:t>
            </a:r>
            <a:r>
              <a:rPr lang="it-IT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  <a:cs typeface="Adobe Hebrew" pitchFamily="18" charset="-79"/>
              </a:rPr>
              <a:t>Thursday</a:t>
            </a:r>
            <a:r>
              <a:rPr lang="it-IT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  <a:cs typeface="Adobe Hebrew" pitchFamily="18" charset="-79"/>
              </a:rPr>
              <a:t> 21th</a:t>
            </a:r>
            <a:endParaRPr lang="it-IT" sz="5400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  <a:cs typeface="Adobe Hebrew" pitchFamily="18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353347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LET’S GO TO THE THEATRE AND </a:t>
            </a:r>
            <a:r>
              <a:rPr lang="it-IT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ENJOY……</a:t>
            </a:r>
            <a:r>
              <a:rPr lang="it-IT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.</a:t>
            </a:r>
            <a:endParaRPr lang="it-IT" sz="5400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pic>
        <p:nvPicPr>
          <p:cNvPr id="10" name="Immagine 9" descr="teatro_e_danz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524512" cy="227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554867" cy="18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5400" dirty="0" err="1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  <a:cs typeface="Adobe Hebrew" pitchFamily="18" charset="-79"/>
              </a:rPr>
              <a:t>Palketto</a:t>
            </a:r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  <a:cs typeface="Adobe Hebrew" pitchFamily="18" charset="-79"/>
              </a:rPr>
              <a:t> stage in…</a:t>
            </a:r>
            <a:endParaRPr lang="it-IT" sz="5400" dirty="0">
              <a:solidFill>
                <a:schemeClr val="bg2">
                  <a:lumMod val="50000"/>
                </a:schemeClr>
              </a:solidFill>
              <a:latin typeface="Algerian" pitchFamily="82" charset="0"/>
              <a:cs typeface="Adobe Hebrew" pitchFamily="18" charset="-79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118">
            <a:off x="1133307" y="2558887"/>
            <a:ext cx="5672866" cy="3767138"/>
          </a:xfrm>
        </p:spPr>
      </p:pic>
    </p:spTree>
    <p:extLst>
      <p:ext uri="{BB962C8B-B14F-4D97-AF65-F5344CB8AC3E}">
        <p14:creationId xmlns:p14="http://schemas.microsoft.com/office/powerpoint/2010/main" xmlns="" val="10131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rc_mi" descr="http://img.scoop.it/DUBT-Vm5sgPcnnSOqBdw_Dl72eJkfbmt4t8yenImKBVvK0kTmF0xjctABnaLJIm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548680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rc_mi" descr="http://ekladata.com/BDav1qbCSu928xZxZQoeevJej3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836712"/>
            <a:ext cx="82150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rc_mi" descr="http://4.bp.blogspot.com/-v9Mllzr_lPQ/UTX6dt6OgUI/AAAAAAAAAOs/rdqv1pkBFWc/s760/english-1h0zyx4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908720"/>
            <a:ext cx="8136904" cy="49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-963488"/>
            <a:ext cx="6554867" cy="4608512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1"/>
                </a:solidFill>
              </a:rPr>
              <a:t>RULES :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2"/>
                </a:solidFill>
              </a:rPr>
              <a:t>BEHAVE YOURSELF</a:t>
            </a:r>
            <a:endParaRPr lang="it-IT" sz="3600" b="1" dirty="0">
              <a:solidFill>
                <a:schemeClr val="bg2"/>
              </a:solidFill>
            </a:endParaRPr>
          </a:p>
        </p:txBody>
      </p:sp>
      <p:pic>
        <p:nvPicPr>
          <p:cNvPr id="4" name="irc_mi" descr="https://cazzypotsblog.files.wordpress.com/2013/07/naughty_teens_1383900c1.jpg?w=64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66053"/>
            <a:ext cx="2694806" cy="17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4283968" y="1268760"/>
            <a:ext cx="3672408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3995936" y="1268760"/>
            <a:ext cx="4248472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rc_mi" descr="http://www.therossitimes.it/news/wp-content/uploads/2016/01/Schermata-2016-01-23-alle-11.15.18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8602" y="829486"/>
            <a:ext cx="1927860" cy="281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https://encrypted-tbn3.gstatic.com/images?q=tbn:ANd9GcQEXKOAlJLj4KdyOeuBSc-hoc-itach54wzf1LrTLU6qdOe3rQS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2794" y="1628800"/>
            <a:ext cx="1422687" cy="10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Risultati immagini per IMMAGINE NON OK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3677" y="4301070"/>
            <a:ext cx="1325136" cy="12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fficacemente.com/wp-content/uploads/imparare-a-parlare-in-ingles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2286000" cy="2286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5300" dirty="0" smtClean="0"/>
              <a:t>SPEAK ENGLISH  ANY TIME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Risultati immagini per IMMAGINE DI GENTE CHE PARLA INGLESE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4008" y="38610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IMMAGINE DI GENTE CHE PARLA INGLESE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628800"/>
            <a:ext cx="262128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img.scoop.it/m33NiR3KYTl54yfYgtUZtDl72eJkfbmt4t8yenImKBVvK0kTmF0xjctABnaLJIm9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05064"/>
            <a:ext cx="3233936" cy="20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it-IT" sz="9600" dirty="0" smtClean="0">
                <a:latin typeface="Algerian" panose="04020705040A02060702" pitchFamily="82" charset="0"/>
              </a:rPr>
              <a:t> workshops</a:t>
            </a:r>
            <a:endParaRPr lang="it-IT" sz="9600" dirty="0">
              <a:latin typeface="Algerian" panose="04020705040A02060702" pitchFamily="82" charset="0"/>
            </a:endParaRPr>
          </a:p>
        </p:txBody>
      </p:sp>
      <p:sp>
        <p:nvSpPr>
          <p:cNvPr id="4" name="Smile 3"/>
          <p:cNvSpPr/>
          <p:nvPr/>
        </p:nvSpPr>
        <p:spPr>
          <a:xfrm>
            <a:off x="179512" y="2953691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53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561" y="5292080"/>
            <a:ext cx="3121152" cy="15659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836747" cy="1944216"/>
          </a:xfrm>
        </p:spPr>
        <p:txBody>
          <a:bodyPr/>
          <a:lstStyle/>
          <a:p>
            <a:r>
              <a:rPr lang="it-IT" dirty="0" smtClean="0"/>
              <a:t>             </a:t>
            </a:r>
            <a:r>
              <a:rPr lang="it-IT" b="1" dirty="0" err="1" smtClean="0"/>
              <a:t>Talking</a:t>
            </a:r>
            <a:r>
              <a:rPr lang="it-IT" b="1" dirty="0" smtClean="0"/>
              <a:t> t- </a:t>
            </a:r>
            <a:r>
              <a:rPr lang="it-IT" b="1" dirty="0" err="1" smtClean="0"/>
              <a:t>shirts</a:t>
            </a:r>
            <a:endParaRPr lang="it-IT" b="1" dirty="0"/>
          </a:p>
        </p:txBody>
      </p:sp>
      <p:pic>
        <p:nvPicPr>
          <p:cNvPr id="4" name="Segnaposto contenuto 3" descr="MAGLIETT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84718" y="188640"/>
            <a:ext cx="3407098" cy="3407098"/>
          </a:xfrm>
        </p:spPr>
      </p:pic>
      <p:sp>
        <p:nvSpPr>
          <p:cNvPr id="5" name="Smile 4"/>
          <p:cNvSpPr/>
          <p:nvPr/>
        </p:nvSpPr>
        <p:spPr>
          <a:xfrm>
            <a:off x="395536" y="1373873"/>
            <a:ext cx="936104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15" name="Smile 14"/>
          <p:cNvSpPr/>
          <p:nvPr/>
        </p:nvSpPr>
        <p:spPr>
          <a:xfrm>
            <a:off x="422185" y="3789040"/>
            <a:ext cx="936104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001" y="3398046"/>
            <a:ext cx="3924366" cy="19431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662548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6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533400"/>
            <a:ext cx="7855024" cy="37676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11200" dirty="0">
                <a:solidFill>
                  <a:srgbClr val="0070C0"/>
                </a:solidFill>
              </a:rPr>
              <a:t>                </a:t>
            </a:r>
            <a:endParaRPr lang="it-IT" sz="11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11200" dirty="0">
                <a:solidFill>
                  <a:srgbClr val="0070C0"/>
                </a:solidFill>
              </a:rPr>
              <a:t> </a:t>
            </a:r>
            <a:r>
              <a:rPr lang="it-IT" sz="11200" dirty="0" smtClean="0">
                <a:solidFill>
                  <a:srgbClr val="0070C0"/>
                </a:solidFill>
              </a:rPr>
              <a:t>               </a:t>
            </a:r>
            <a:endParaRPr lang="it-IT" sz="112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 smtClean="0"/>
              <a:t>            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                 </a:t>
            </a:r>
          </a:p>
          <a:p>
            <a:pPr>
              <a:buNone/>
            </a:pPr>
            <a:r>
              <a:rPr lang="it-IT" dirty="0" smtClean="0"/>
              <a:t>                      </a:t>
            </a:r>
          </a:p>
          <a:p>
            <a:pPr>
              <a:buNone/>
            </a:pPr>
            <a:r>
              <a:rPr lang="it-IT" sz="6000" dirty="0" smtClean="0">
                <a:solidFill>
                  <a:srgbClr val="FF0000"/>
                </a:solidFill>
              </a:rPr>
              <a:t>                          </a:t>
            </a:r>
          </a:p>
          <a:p>
            <a:pPr>
              <a:buNone/>
            </a:pPr>
            <a:endParaRPr lang="it-IT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9600" dirty="0" smtClean="0">
                <a:solidFill>
                  <a:srgbClr val="0070C0"/>
                </a:solidFill>
              </a:rPr>
              <a:t>                    MUSIC </a:t>
            </a:r>
            <a:r>
              <a:rPr lang="it-IT" sz="9600" dirty="0">
                <a:solidFill>
                  <a:srgbClr val="0070C0"/>
                </a:solidFill>
              </a:rPr>
              <a:t>MANIA</a:t>
            </a:r>
            <a:endParaRPr lang="it-IT" sz="6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60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sz="6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60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sz="6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60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it-IT" sz="11200" dirty="0" smtClean="0">
                <a:solidFill>
                  <a:srgbClr val="0070C0"/>
                </a:solidFill>
              </a:rPr>
              <a:t>MASTER </a:t>
            </a:r>
            <a:r>
              <a:rPr lang="it-IT" sz="11200" dirty="0">
                <a:solidFill>
                  <a:srgbClr val="0070C0"/>
                </a:solidFill>
              </a:rPr>
              <a:t>CHEF</a:t>
            </a:r>
            <a:endParaRPr lang="it-IT" sz="11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5900" dirty="0" smtClean="0"/>
              <a:t>               </a:t>
            </a:r>
            <a:endParaRPr lang="it-IT" sz="8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/>
              <a:t>             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</a:t>
            </a:r>
          </a:p>
          <a:p>
            <a:pPr>
              <a:buNone/>
            </a:pPr>
            <a:endParaRPr lang="it-IT" sz="3400" dirty="0" smtClean="0"/>
          </a:p>
          <a:p>
            <a:pPr>
              <a:buNone/>
            </a:pPr>
            <a:r>
              <a:rPr lang="it-IT" sz="3400" dirty="0" smtClean="0"/>
              <a:t>                                                              </a:t>
            </a:r>
            <a:endParaRPr lang="it-IT" sz="5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5" name="Smile 4"/>
          <p:cNvSpPr/>
          <p:nvPr/>
        </p:nvSpPr>
        <p:spPr>
          <a:xfrm>
            <a:off x="755576" y="83671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>
            <a:off x="755576" y="3025378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>
            <a:off x="665631" y="468099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rc_mi" descr="http://i1.wp.com/gacadriaticosalentino.it/wp-content/uploads/2015/05/cuoco21.jpg?resize=240%2C24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59224"/>
            <a:ext cx="1732756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mus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810540"/>
            <a:ext cx="2304256" cy="15841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976" y="4713040"/>
            <a:ext cx="3672408" cy="8823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438" y="4319081"/>
            <a:ext cx="3239438" cy="1482080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 flipH="1">
            <a:off x="9036496" y="4495800"/>
            <a:ext cx="1224136" cy="1524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2" name="Smile 11"/>
          <p:cNvSpPr/>
          <p:nvPr/>
        </p:nvSpPr>
        <p:spPr>
          <a:xfrm>
            <a:off x="762686" y="845718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anterville gh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765" y="4266189"/>
            <a:ext cx="2952814" cy="22126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48680" y="5445224"/>
            <a:ext cx="720080" cy="57457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       THE MILLIONAIRE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  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          TRAFFICLIGHTS</a:t>
            </a:r>
            <a:endParaRPr lang="it-IT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sz="3200" dirty="0" smtClean="0">
                <a:solidFill>
                  <a:srgbClr val="FF0000"/>
                </a:solidFill>
              </a:rPr>
              <a:t>            STORY </a:t>
            </a:r>
            <a:r>
              <a:rPr lang="it-IT" sz="3200" dirty="0">
                <a:solidFill>
                  <a:srgbClr val="FF0000"/>
                </a:solidFill>
              </a:rPr>
              <a:t>TELLING</a:t>
            </a:r>
          </a:p>
        </p:txBody>
      </p:sp>
      <p:pic>
        <p:nvPicPr>
          <p:cNvPr id="4" name="irc_mi" descr="http://atemporarydistraction.com/images/wwtbamspecialeditions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9711"/>
            <a:ext cx="2938164" cy="17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s://ltaonline.files.wordpress.com/2014/11/storytelling.gif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1842" y="3915361"/>
            <a:ext cx="2808312" cy="16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EMAFO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2197812"/>
            <a:ext cx="1160950" cy="1640918"/>
          </a:xfrm>
          <a:prstGeom prst="rect">
            <a:avLst/>
          </a:prstGeom>
        </p:spPr>
      </p:pic>
      <p:sp>
        <p:nvSpPr>
          <p:cNvPr id="9" name="Smile 8"/>
          <p:cNvSpPr/>
          <p:nvPr/>
        </p:nvSpPr>
        <p:spPr>
          <a:xfrm>
            <a:off x="540831" y="64317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>
            <a:off x="540831" y="219781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540831" y="3523899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67</Words>
  <Application>Microsoft Office PowerPoint</Application>
  <PresentationFormat>Presentazione su schermo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Sezione</vt:lpstr>
      <vt:lpstr>3 Days in English</vt:lpstr>
      <vt:lpstr>Diapositiva 2</vt:lpstr>
      <vt:lpstr>Diapositiva 3</vt:lpstr>
      <vt:lpstr>RULES :</vt:lpstr>
      <vt:lpstr>  SPEAK ENGLISH  ANY TIME  </vt:lpstr>
      <vt:lpstr>Diapositiva 6</vt:lpstr>
      <vt:lpstr>             Talking t- shirts</vt:lpstr>
      <vt:lpstr>Diapositiva 8</vt:lpstr>
      <vt:lpstr>Diapositiva 9</vt:lpstr>
      <vt:lpstr>GREESE AND SHREK</vt:lpstr>
      <vt:lpstr>Diapositiva 11</vt:lpstr>
      <vt:lpstr>GACI</vt:lpstr>
      <vt:lpstr>ON Thursday 21th</vt:lpstr>
      <vt:lpstr>Palketto stage in…</vt:lpstr>
      <vt:lpstr>Diapositiva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Days in English</dc:title>
  <dc:creator>monica</dc:creator>
  <cp:lastModifiedBy>utente02</cp:lastModifiedBy>
  <cp:revision>110</cp:revision>
  <dcterms:created xsi:type="dcterms:W3CDTF">2016-02-20T14:34:34Z</dcterms:created>
  <dcterms:modified xsi:type="dcterms:W3CDTF">2019-03-19T07:32:59Z</dcterms:modified>
</cp:coreProperties>
</file>